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4" r:id="rId3"/>
    <p:sldId id="330" r:id="rId4"/>
    <p:sldId id="409" r:id="rId5"/>
    <p:sldId id="410" r:id="rId6"/>
    <p:sldId id="296" r:id="rId7"/>
    <p:sldId id="379" r:id="rId8"/>
    <p:sldId id="414" r:id="rId9"/>
    <p:sldId id="399" r:id="rId10"/>
    <p:sldId id="396" r:id="rId11"/>
    <p:sldId id="401" r:id="rId12"/>
    <p:sldId id="402" r:id="rId13"/>
    <p:sldId id="403" r:id="rId14"/>
    <p:sldId id="404" r:id="rId15"/>
    <p:sldId id="400" r:id="rId16"/>
    <p:sldId id="411" r:id="rId17"/>
    <p:sldId id="413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93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6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https://www.youtube.com/watch?v=zUDxgehxQqs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of convergence and Introduction to C language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7031-E52E-44FF-82BA-391D7F57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8" y="1883664"/>
            <a:ext cx="6463907" cy="35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411A4-D537-4EED-9E21-32828ACD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99" y="1993391"/>
            <a:ext cx="5158535" cy="31024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498BD-38BB-4038-A66D-00DE8B631BE2}"/>
              </a:ext>
            </a:extLst>
          </p:cNvPr>
          <p:cNvSpPr/>
          <p:nvPr/>
        </p:nvSpPr>
        <p:spPr>
          <a:xfrm>
            <a:off x="6269736" y="3438144"/>
            <a:ext cx="542544" cy="393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1408176" y="3072384"/>
            <a:ext cx="3538728" cy="6126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90C95E-1668-4AC6-831E-9E118F77B9CB}"/>
              </a:ext>
            </a:extLst>
          </p:cNvPr>
          <p:cNvSpPr/>
          <p:nvPr/>
        </p:nvSpPr>
        <p:spPr>
          <a:xfrm>
            <a:off x="8531352" y="3538728"/>
            <a:ext cx="930314" cy="758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1450AC-1D28-406F-A2BC-F2711B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" y="1988248"/>
            <a:ext cx="6615549" cy="3393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2429257" y="3246120"/>
            <a:ext cx="3194303" cy="201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21A5D-E3A3-4CEC-980F-B39DC01DACEB}"/>
              </a:ext>
            </a:extLst>
          </p:cNvPr>
          <p:cNvSpPr txBox="1"/>
          <p:nvPr/>
        </p:nvSpPr>
        <p:spPr>
          <a:xfrm>
            <a:off x="1965960" y="4229885"/>
            <a:ext cx="44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Write this command in your terminal window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454152" y="-196120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Clone the directory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9236-A154-4FF5-8A5C-F2DD960D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2" y="3403923"/>
            <a:ext cx="4582217" cy="2838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AEFB9-ED29-476E-A4D4-A8CDEAF80178}"/>
              </a:ext>
            </a:extLst>
          </p:cNvPr>
          <p:cNvSpPr/>
          <p:nvPr/>
        </p:nvSpPr>
        <p:spPr>
          <a:xfrm>
            <a:off x="3919729" y="4390503"/>
            <a:ext cx="1665712" cy="108813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30185-F9B3-4A6D-8EE1-0E5CCF30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/>
          <a:stretch/>
        </p:blipFill>
        <p:spPr>
          <a:xfrm>
            <a:off x="6606560" y="271250"/>
            <a:ext cx="5411803" cy="84124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B2740B-C2C5-41BC-A0C4-AF3E920125D0}"/>
              </a:ext>
            </a:extLst>
          </p:cNvPr>
          <p:cNvSpPr/>
          <p:nvPr/>
        </p:nvSpPr>
        <p:spPr>
          <a:xfrm>
            <a:off x="9047285" y="1186286"/>
            <a:ext cx="256032" cy="3108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5B4DD-8ADC-4FEC-900A-E9B6C16BD3F5}"/>
              </a:ext>
            </a:extLst>
          </p:cNvPr>
          <p:cNvSpPr txBox="1"/>
          <p:nvPr/>
        </p:nvSpPr>
        <p:spPr>
          <a:xfrm>
            <a:off x="6606560" y="1615763"/>
            <a:ext cx="5161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(3)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got the above error,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following commands in the terminal as follows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-keygen -t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-b 4096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&lt;enter-enter-enter&gt;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~/.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copy the entire result from the command (cat ~/.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/id_rsa.pub) and paste here by creating New SSH key.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66E0E-E44F-4879-980C-C90679C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40" y="3422211"/>
            <a:ext cx="4451354" cy="27614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6768A-48D9-44A7-81C7-6847ECBF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1615763"/>
            <a:ext cx="4124325" cy="1047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50FFF-C743-44D5-90C6-DBEEAE21C362}"/>
              </a:ext>
            </a:extLst>
          </p:cNvPr>
          <p:cNvSpPr/>
          <p:nvPr/>
        </p:nvSpPr>
        <p:spPr>
          <a:xfrm>
            <a:off x="2607593" y="2112206"/>
            <a:ext cx="1664208" cy="347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76417-46EE-47A3-AD39-AB87EE44A497}"/>
              </a:ext>
            </a:extLst>
          </p:cNvPr>
          <p:cNvSpPr txBox="1"/>
          <p:nvPr/>
        </p:nvSpPr>
        <p:spPr>
          <a:xfrm>
            <a:off x="682817" y="1112498"/>
            <a:ext cx="458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Create a new directory named “workspace”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09EE4-490E-412E-951C-0FC54A414268}"/>
              </a:ext>
            </a:extLst>
          </p:cNvPr>
          <p:cNvSpPr txBox="1"/>
          <p:nvPr/>
        </p:nvSpPr>
        <p:spPr>
          <a:xfrm>
            <a:off x="728537" y="2946665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Copy SSH key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0E6BF-A8AB-48D5-964F-1280FAD1B184}"/>
              </a:ext>
            </a:extLst>
          </p:cNvPr>
          <p:cNvSpPr/>
          <p:nvPr/>
        </p:nvSpPr>
        <p:spPr>
          <a:xfrm>
            <a:off x="8366760" y="4390503"/>
            <a:ext cx="3182112" cy="107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cloned, working directory from GitHub appears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A5F19-F1F0-437A-B57A-6B5682F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98"/>
            <a:ext cx="12192000" cy="36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VS code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5CF89AC-17FA-4258-8130-CC76D071C2D7}"/>
              </a:ext>
            </a:extLst>
          </p:cNvPr>
          <p:cNvSpPr/>
          <p:nvPr/>
        </p:nvSpPr>
        <p:spPr>
          <a:xfrm>
            <a:off x="5172538" y="2606805"/>
            <a:ext cx="301752" cy="3567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89304-C55F-4E88-843F-F62336FC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4" b="10270"/>
          <a:stretch/>
        </p:blipFill>
        <p:spPr>
          <a:xfrm>
            <a:off x="1785937" y="1485964"/>
            <a:ext cx="8620125" cy="102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61BFA-712C-4C4D-8B07-0B34901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0" y="3035808"/>
            <a:ext cx="6096000" cy="3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8BFA32-DD15-6EEB-A001-917FC151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538571"/>
            <a:ext cx="460121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46448-1F9B-E51C-DA44-DF51D96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4" y="2263121"/>
            <a:ext cx="7933310" cy="1964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C++ packages</a:t>
            </a:r>
          </a:p>
        </p:txBody>
      </p:sp>
    </p:spTree>
    <p:extLst>
      <p:ext uri="{BB962C8B-B14F-4D97-AF65-F5344CB8AC3E}">
        <p14:creationId xmlns:p14="http://schemas.microsoft.com/office/powerpoint/2010/main" val="163141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3D6D76-87C9-40AF-B3D1-E96D28B7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2067039"/>
            <a:ext cx="8862251" cy="2068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C500EB-482E-4F59-B69E-5A323F2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42" y="2124075"/>
            <a:ext cx="241935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78AF2-9B1B-4289-94BA-3134CB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" y="4744613"/>
            <a:ext cx="8924925" cy="108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74673C-4D53-4C74-BA8A-8D3939E632C5}"/>
              </a:ext>
            </a:extLst>
          </p:cNvPr>
          <p:cNvSpPr/>
          <p:nvPr/>
        </p:nvSpPr>
        <p:spPr>
          <a:xfrm>
            <a:off x="499646" y="1570462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945CC-2E3D-4045-B86F-C7863220C71D}"/>
              </a:ext>
            </a:extLst>
          </p:cNvPr>
          <p:cNvSpPr/>
          <p:nvPr/>
        </p:nvSpPr>
        <p:spPr>
          <a:xfrm>
            <a:off x="499646" y="4262445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“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appeared.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9C8E-AE6F-4284-A1BB-D5C646069EF5}"/>
              </a:ext>
            </a:extLst>
          </p:cNvPr>
          <p:cNvSpPr txBox="1"/>
          <p:nvPr/>
        </p:nvSpPr>
        <p:spPr>
          <a:xfrm>
            <a:off x="9798235" y="435249"/>
            <a:ext cx="164090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code: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5_sampleC.m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2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your research topic related to CFD</a:t>
            </a:r>
          </a:p>
        </p:txBody>
      </p:sp>
    </p:spTree>
    <p:extLst>
      <p:ext uri="{BB962C8B-B14F-4D97-AF65-F5344CB8AC3E}">
        <p14:creationId xmlns:p14="http://schemas.microsoft.com/office/powerpoint/2010/main" val="18523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F0C02-E641-44BB-B5EB-6205996D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8" y="1952244"/>
            <a:ext cx="5570852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40AF83-8E47-485B-8C55-8CA3F67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9696"/>
            <a:ext cx="5893308" cy="2734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51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25E61B-5BA1-467F-AD2E-6FA2C817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475281"/>
            <a:ext cx="4764024" cy="2124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461A11-7084-476F-AB8D-EB8577BF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5" y="3741836"/>
            <a:ext cx="4764024" cy="251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F0536-B6FE-45FF-9C6F-718EF8BC7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24" y="3741836"/>
            <a:ext cx="5553456" cy="2264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C674FE-5008-49E8-AC9E-9A402A5030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4"/>
          <a:stretch/>
        </p:blipFill>
        <p:spPr>
          <a:xfrm>
            <a:off x="5553260" y="1534409"/>
            <a:ext cx="1869295" cy="14839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F2B506-DC83-4797-8850-DFF33832BE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84"/>
          <a:stretch/>
        </p:blipFill>
        <p:spPr>
          <a:xfrm>
            <a:off x="9720072" y="1519358"/>
            <a:ext cx="1938528" cy="1514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4BB99-3C3A-4E64-BB80-6374F8293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4" y="1549460"/>
            <a:ext cx="1896386" cy="14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and Rate of Convergence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6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to solve error and rate of convergence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working directory from GitHub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and classes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07DD82-CE4E-41F3-B5AC-1180D7FD8DA2}"/>
                  </a:ext>
                </a:extLst>
              </p:cNvPr>
              <p:cNvSpPr txBox="1"/>
              <p:nvPr/>
            </p:nvSpPr>
            <p:spPr>
              <a:xfrm>
                <a:off x="1374871" y="4840552"/>
                <a:ext cx="914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07DD82-CE4E-41F3-B5AC-1180D7FD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71" y="4840552"/>
                <a:ext cx="914994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34ED3B-CE7E-4546-9011-40995AC8C029}"/>
                  </a:ext>
                </a:extLst>
              </p:cNvPr>
              <p:cNvSpPr txBox="1"/>
              <p:nvPr/>
            </p:nvSpPr>
            <p:spPr>
              <a:xfrm>
                <a:off x="4422189" y="4715710"/>
                <a:ext cx="1171475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34ED3B-CE7E-4546-9011-40995AC8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89" y="4715710"/>
                <a:ext cx="1171475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1203768-3633-4595-B23D-624696828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45"/>
          <a:stretch/>
        </p:blipFill>
        <p:spPr>
          <a:xfrm>
            <a:off x="182273" y="2116315"/>
            <a:ext cx="3106615" cy="2423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B97455-99F0-44E4-B7D6-8C7CDEE8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41" y="2101237"/>
            <a:ext cx="3027454" cy="242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D08572-3A5B-4F9B-9E34-B71B754C4BCE}"/>
                  </a:ext>
                </a:extLst>
              </p:cNvPr>
              <p:cNvSpPr txBox="1"/>
              <p:nvPr/>
            </p:nvSpPr>
            <p:spPr>
              <a:xfrm>
                <a:off x="7030651" y="2263145"/>
                <a:ext cx="402033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D08572-3A5B-4F9B-9E34-B71B754C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51" y="2263145"/>
                <a:ext cx="4020331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5CABD-96D6-493C-9843-9C559D81F581}"/>
                  </a:ext>
                </a:extLst>
              </p:cNvPr>
              <p:cNvSpPr txBox="1"/>
              <p:nvPr/>
            </p:nvSpPr>
            <p:spPr>
              <a:xfrm>
                <a:off x="7030651" y="4302904"/>
                <a:ext cx="4339778" cy="82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5CABD-96D6-493C-9843-9C559D81F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51" y="4302904"/>
                <a:ext cx="4339778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F37D1D0-23D1-4BAA-A116-6B08E97A3114}"/>
              </a:ext>
            </a:extLst>
          </p:cNvPr>
          <p:cNvSpPr txBox="1"/>
          <p:nvPr/>
        </p:nvSpPr>
        <p:spPr>
          <a:xfrm>
            <a:off x="7030651" y="1645731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forward difference approximation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6DF26-AEC0-44E2-B9B8-66FEA8CF026B}"/>
              </a:ext>
            </a:extLst>
          </p:cNvPr>
          <p:cNvSpPr txBox="1"/>
          <p:nvPr/>
        </p:nvSpPr>
        <p:spPr>
          <a:xfrm>
            <a:off x="7030651" y="3580070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central difference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256032" y="99949"/>
            <a:ext cx="10756392" cy="45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Derivatives and Their Applications</a:t>
            </a:r>
          </a:p>
        </p:txBody>
      </p:sp>
      <p:pic>
        <p:nvPicPr>
          <p:cNvPr id="6" name="Higher Derivatives and Their Applications">
            <a:hlinkClick r:id="" action="ppaction://media"/>
            <a:extLst>
              <a:ext uri="{FF2B5EF4-FFF2-40B4-BE49-F238E27FC236}">
                <a16:creationId xmlns:a16="http://schemas.microsoft.com/office/drawing/2014/main" id="{02F5F733-256A-4DE6-8C64-EE18E58B3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5681" y="748629"/>
            <a:ext cx="9530207" cy="53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4" y="665410"/>
            <a:ext cx="10756392" cy="66694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6 (Solve error and rate of convergence)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629851" y="1628018"/>
            <a:ext cx="110013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codes: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5_error_calculate.m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Tabulate (in Excel) the results for forward and central difference method and compare with analytical solutions and post in GitHub.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get_rate_of_convergence.m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Extract ROC values for first and second order values.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9">
                <a:extLst>
                  <a:ext uri="{FF2B5EF4-FFF2-40B4-BE49-F238E27FC236}">
                    <a16:creationId xmlns:a16="http://schemas.microsoft.com/office/drawing/2014/main" id="{37C15AC6-8966-4567-8F29-16AA241AC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986314"/>
                  </p:ext>
                </p:extLst>
              </p:nvPr>
            </p:nvGraphicFramePr>
            <p:xfrm>
              <a:off x="5497001" y="2890509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0.038125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9">
                <a:extLst>
                  <a:ext uri="{FF2B5EF4-FFF2-40B4-BE49-F238E27FC236}">
                    <a16:creationId xmlns:a16="http://schemas.microsoft.com/office/drawing/2014/main" id="{37C15AC6-8966-4567-8F29-16AA241AC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986314"/>
                  </p:ext>
                </p:extLst>
              </p:nvPr>
            </p:nvGraphicFramePr>
            <p:xfrm>
              <a:off x="5497001" y="2890509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81" t="-8197" r="-20084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0.038125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9">
                <a:extLst>
                  <a:ext uri="{FF2B5EF4-FFF2-40B4-BE49-F238E27FC236}">
                    <a16:creationId xmlns:a16="http://schemas.microsoft.com/office/drawing/2014/main" id="{56D24592-EFD3-4D3F-BE82-913DF2A2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389487"/>
                  </p:ext>
                </p:extLst>
              </p:nvPr>
            </p:nvGraphicFramePr>
            <p:xfrm>
              <a:off x="5497001" y="4641436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9">
                <a:extLst>
                  <a:ext uri="{FF2B5EF4-FFF2-40B4-BE49-F238E27FC236}">
                    <a16:creationId xmlns:a16="http://schemas.microsoft.com/office/drawing/2014/main" id="{56D24592-EFD3-4D3F-BE82-913DF2A2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389487"/>
                  </p:ext>
                </p:extLst>
              </p:nvPr>
            </p:nvGraphicFramePr>
            <p:xfrm>
              <a:off x="5497001" y="4641436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81" t="-8197" r="-20084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1290-06D5-49F0-AD54-433C8607D90F}"/>
                  </a:ext>
                </a:extLst>
              </p:cNvPr>
              <p:cNvSpPr txBox="1"/>
              <p:nvPr/>
            </p:nvSpPr>
            <p:spPr>
              <a:xfrm>
                <a:off x="540374" y="3419589"/>
                <a:ext cx="402033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1290-06D5-49F0-AD54-433C8607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4" y="3419589"/>
                <a:ext cx="4020331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35A778-CC10-40B8-A822-3426F91E6542}"/>
                  </a:ext>
                </a:extLst>
              </p:cNvPr>
              <p:cNvSpPr txBox="1"/>
              <p:nvPr/>
            </p:nvSpPr>
            <p:spPr>
              <a:xfrm>
                <a:off x="540374" y="5220675"/>
                <a:ext cx="4339778" cy="82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35A778-CC10-40B8-A822-3426F91E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4" y="5220675"/>
                <a:ext cx="4339778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F12335C-83B3-4431-AFDA-598572D3AB1B}"/>
              </a:ext>
            </a:extLst>
          </p:cNvPr>
          <p:cNvSpPr txBox="1"/>
          <p:nvPr/>
        </p:nvSpPr>
        <p:spPr>
          <a:xfrm>
            <a:off x="540374" y="2850226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forward difference approximation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51C76-BCD9-4681-B6C5-6F02F4111AA5}"/>
              </a:ext>
            </a:extLst>
          </p:cNvPr>
          <p:cNvSpPr txBox="1"/>
          <p:nvPr/>
        </p:nvSpPr>
        <p:spPr>
          <a:xfrm>
            <a:off x="540374" y="4641436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central difference approximation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60EEE96-D406-424F-9423-64CD3A2F6340}"/>
              </a:ext>
            </a:extLst>
          </p:cNvPr>
          <p:cNvSpPr/>
          <p:nvPr/>
        </p:nvSpPr>
        <p:spPr>
          <a:xfrm>
            <a:off x="4992624" y="3520440"/>
            <a:ext cx="429768" cy="26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1C5A6B-A326-42CE-83E4-1B2A55664B1B}"/>
              </a:ext>
            </a:extLst>
          </p:cNvPr>
          <p:cNvSpPr/>
          <p:nvPr/>
        </p:nvSpPr>
        <p:spPr>
          <a:xfrm>
            <a:off x="4973692" y="5457100"/>
            <a:ext cx="429768" cy="26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2625</TotalTime>
  <Words>374</Words>
  <Application>Microsoft Office PowerPoint</Application>
  <PresentationFormat>와이드스크린</PresentationFormat>
  <Paragraphs>79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Quick Recap</vt:lpstr>
      <vt:lpstr>Quick Recap</vt:lpstr>
      <vt:lpstr>Contents</vt:lpstr>
      <vt:lpstr>PowerPoint 프레젠테이션</vt:lpstr>
      <vt:lpstr>PowerPoint 프레젠테이션</vt:lpstr>
      <vt:lpstr>Exercise – 6 (Solve error and rate of convergence)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81</cp:revision>
  <dcterms:created xsi:type="dcterms:W3CDTF">2023-09-15T11:28:08Z</dcterms:created>
  <dcterms:modified xsi:type="dcterms:W3CDTF">2023-10-09T01:31:12Z</dcterms:modified>
</cp:coreProperties>
</file>